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66" r:id="rId12"/>
    <p:sldId id="270" r:id="rId1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1824" y="-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CCE8D-A54B-1141-97F4-56AA743FC83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4636F-5883-614F-B3E1-7A1D4F11F2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4869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18410105">
            <a:off x="2306753" y="7008367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3048542" y="4646167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-685259" y="3812030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rot="18410105">
            <a:off x="2896143" y="2969768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25908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Test</a:t>
            </a:r>
            <a:endParaRPr lang="en-US" sz="3600" dirty="0"/>
          </a:p>
        </p:txBody>
      </p:sp>
      <p:sp>
        <p:nvSpPr>
          <p:cNvPr id="5" name="Right Arrow 4"/>
          <p:cNvSpPr/>
          <p:nvPr/>
        </p:nvSpPr>
        <p:spPr>
          <a:xfrm rot="18410105">
            <a:off x="-2437859" y="4454298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2362742" y="2207770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-355157" y="6474969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-1371059" y="4188969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2972341" y="2588769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 rot="18410105">
            <a:off x="-2056858" y="3812029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-380458" y="5027168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18410105">
            <a:off x="2306752" y="2131568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0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410105">
            <a:off x="2819941" y="3812030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0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102870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8410105">
            <a:off x="-1711412" y="3812029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8410105">
            <a:off x="2819941" y="2588768"/>
            <a:ext cx="3422825" cy="762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Macintosh PowerPoint</Application>
  <PresentationFormat>On-screen Show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30</cp:revision>
  <dcterms:created xsi:type="dcterms:W3CDTF">2010-12-08T02:48:52Z</dcterms:created>
  <dcterms:modified xsi:type="dcterms:W3CDTF">2010-12-08T03:27:32Z</dcterms:modified>
</cp:coreProperties>
</file>